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2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31286-EE7C-4C08-8DA3-4A207B7E5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EAD35-D76C-404C-99D1-359D5C547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53FC6-A9B6-42D8-AE89-E32C11264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EF11-D090-4D70-998B-57D7BAEF1C85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510C7-87CA-4A38-9210-9FF3FFDE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942EB-E1DD-44A8-B14F-5C1CD848C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A48A-EA37-4494-8265-4F4DA85C02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0403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D0EE8-2778-4DE8-9B03-510103920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219FB2-A5E3-4C87-8C00-27C7C7D97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EF2F9-A45A-4C5B-B806-F7FCF628B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EF11-D090-4D70-998B-57D7BAEF1C85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39BAC-57DC-4936-902C-1438986A3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E628FF-BB12-4E88-8069-B791FC6E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A48A-EA37-4494-8265-4F4DA85C02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542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74266A-E778-40D8-8758-E0EC9E595D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463F8-BC8F-4671-80D5-82AD14DD71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6F31B-55EA-44B3-8EC7-89DA27187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EF11-D090-4D70-998B-57D7BAEF1C85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DAC51-235C-437C-8BD7-CA817343B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C5C55-8100-4742-9B00-863C39DCA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A48A-EA37-4494-8265-4F4DA85C02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750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8F3BA-29A7-44C7-99D6-C5BB4175A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8F22E-A98C-43DF-B717-B25101EB3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44A6E-CBFB-4074-AE13-D1EC92B1E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EF11-D090-4D70-998B-57D7BAEF1C85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BBBAB-9795-4B69-91CD-2E3A60427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8FB33-DAA0-48E8-9E4B-C3132681A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A48A-EA37-4494-8265-4F4DA85C02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550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92A25-A2F2-4BF0-AE46-2B462F02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3FF3C-708E-44FA-9975-67E171516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3039C-B323-4318-AB18-6BABC56FC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EF11-D090-4D70-998B-57D7BAEF1C85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29AD-5281-4B75-8380-96A75DC97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8042D-13D0-4467-A17A-385A5725B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A48A-EA37-4494-8265-4F4DA85C02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430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2AC07-352E-4BD3-B1BE-A3C5A53B1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C4D1F-8BB3-4821-8784-DE6DD59BD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2300EC-7289-4235-A62D-DA0D510F3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99FA7-611A-4705-91A7-EB618D5B1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EF11-D090-4D70-998B-57D7BAEF1C85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4D6B6E-9B62-4B5C-ADB9-B9F9DCBD0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84B1F-215C-448A-83C4-61999C5AE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A48A-EA37-4494-8265-4F4DA85C02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095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3996D-0330-41C9-8B0F-F7798783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30F7A-7C8C-4229-AEE1-0E2B48798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CC944-4875-49F1-B1C4-96DF1EB67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F2D07F-0880-4BFC-95E1-2D1B17D138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FCA42-F885-49AF-864F-EE6665A013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B01F5F-5B70-48CC-81E1-E04FA266D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EF11-D090-4D70-998B-57D7BAEF1C85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DFC72E-DE8C-4BF1-BD46-C98FD5872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997A2E-97F3-4AD9-AB0F-1DBFDF80E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A48A-EA37-4494-8265-4F4DA85C02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56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0816-96DD-4F26-B2CA-2A6E81764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273765-DDE2-453A-9EBD-5ABA7D367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EF11-D090-4D70-998B-57D7BAEF1C85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F27119-00E1-4231-B1EA-58565F993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4EF82A-4A4D-40F0-93DE-8AFC55E0C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A48A-EA37-4494-8265-4F4DA85C02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3751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C3D6A9-8198-4C9E-AEF1-DFA904C7F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EF11-D090-4D70-998B-57D7BAEF1C85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53D067-D252-45B9-BD68-A5535C5C5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F287D-2FF2-4D23-B85E-A94A34AAC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A48A-EA37-4494-8265-4F4DA85C02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974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35948-6293-4F73-A10F-F06669AC2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708A2-8A94-4100-913F-81E20FB86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2F7772-325F-4DDB-AAB6-19CF174075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99805-C0B4-46E5-BECA-A3B5E5359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EF11-D090-4D70-998B-57D7BAEF1C85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00B29-757F-42B2-B103-868F6898C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412C56-C06B-4B68-834E-DE8E13043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A48A-EA37-4494-8265-4F4DA85C02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836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0FB03-53D1-4E57-9177-260F0096F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D4C02B-B5BA-487B-9AA5-BA21905CCB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2BA54B-5824-4DF5-91CB-B2CB5AEBE5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8E952-ACB2-434A-9A81-92A7789FB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EF11-D090-4D70-998B-57D7BAEF1C85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36A46-4F3A-4B37-9D96-CEE734C20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07509-775F-4718-8593-E186EE083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A48A-EA37-4494-8265-4F4DA85C02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122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468B45-124E-4C60-B477-EBFBD2B49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FD2E0B-9807-4D82-AF3D-CBD757CF7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0822E-6A08-4100-B7D8-A6BCFA6263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6EF11-D090-4D70-998B-57D7BAEF1C85}" type="datetimeFigureOut">
              <a:rPr lang="en-IN" smtClean="0"/>
              <a:t>28-10-2020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4BF65-7D6B-40A6-9163-8C60EE3294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507FD-F330-472A-B5A8-FB601A0605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FA48A-EA37-4494-8265-4F4DA85C02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118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8284B-EC13-453A-A0E8-85632E98C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              </a:t>
            </a:r>
            <a:r>
              <a:rPr lang="en-US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BCA ENGLISH (US01ABCA01)</a:t>
            </a:r>
            <a:br>
              <a:rPr lang="en-IN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6FBAB-0201-4A22-9E45-1B5AD594A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 algn="ctr">
              <a:spcAft>
                <a:spcPts val="600"/>
              </a:spcAft>
            </a:pPr>
            <a:r>
              <a:rPr lang="en-US" sz="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6</a:t>
            </a:r>
          </a:p>
          <a:p>
            <a:pPr algn="ctr">
              <a:spcAft>
                <a:spcPts val="600"/>
              </a:spcAft>
            </a:pP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TOPIC 6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Letters of complaint To Civil   Authorities</a:t>
            </a:r>
            <a:endParaRPr lang="en-IN" sz="3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69291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DF6E4-12B2-45CF-8119-510CE129C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397"/>
          </a:xfrm>
        </p:spPr>
        <p:txBody>
          <a:bodyPr>
            <a:normAutofit/>
          </a:bodyPr>
          <a:lstStyle/>
          <a:p>
            <a:r>
              <a:rPr lang="en-IN" sz="3200" dirty="0">
                <a:solidFill>
                  <a:srgbClr val="002060"/>
                </a:solidFill>
              </a:rPr>
              <a:t>What  are Complaint Letters?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7F34C-83F5-4925-8B40-2BB62173E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8523"/>
            <a:ext cx="10515600" cy="5098440"/>
          </a:xfrm>
        </p:spPr>
        <p:txBody>
          <a:bodyPr/>
          <a:lstStyle/>
          <a:p>
            <a:endParaRPr lang="en-IN" dirty="0">
              <a:solidFill>
                <a:srgbClr val="002060"/>
              </a:solidFill>
            </a:endParaRPr>
          </a:p>
          <a:p>
            <a:r>
              <a:rPr lang="en-IN" dirty="0">
                <a:solidFill>
                  <a:srgbClr val="002060"/>
                </a:solidFill>
              </a:rPr>
              <a:t>Letters written to authorities  or someone when we are not satisfised with the product or service provided by them. It can also written to air any grievance or wrong doing.</a:t>
            </a:r>
          </a:p>
          <a:p>
            <a:r>
              <a:rPr lang="en-IN" dirty="0">
                <a:solidFill>
                  <a:srgbClr val="002060"/>
                </a:solidFill>
              </a:rPr>
              <a:t>These are formal letters.</a:t>
            </a:r>
          </a:p>
          <a:p>
            <a:r>
              <a:rPr lang="en-IN" dirty="0">
                <a:solidFill>
                  <a:srgbClr val="002060"/>
                </a:solidFill>
              </a:rPr>
              <a:t>All necessary details must be written by the writer.</a:t>
            </a:r>
          </a:p>
          <a:p>
            <a:r>
              <a:rPr lang="en-IN" dirty="0">
                <a:solidFill>
                  <a:srgbClr val="002060"/>
                </a:solidFill>
              </a:rPr>
              <a:t>The tone of the letter should be firm but polite.</a:t>
            </a:r>
          </a:p>
          <a:p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25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2F6A3-DFCA-4164-ADF3-5A707302F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2577"/>
          </a:xfrm>
        </p:spPr>
        <p:txBody>
          <a:bodyPr>
            <a:normAutofit/>
          </a:bodyPr>
          <a:lstStyle/>
          <a:p>
            <a:pPr algn="ctr"/>
            <a:r>
              <a:rPr lang="en-IN" sz="2800" dirty="0"/>
              <a:t>Format of the letter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56CB5-20CA-4418-ABAC-6D2B92625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969" y="967702"/>
            <a:ext cx="10515600" cy="5890297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600"/>
              </a:spcAft>
            </a:pPr>
            <a:r>
              <a:rPr lang="en-IN" sz="9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Sender’s Address</a:t>
            </a:r>
            <a:endParaRPr lang="en-IN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9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 Date:</a:t>
            </a:r>
            <a:endParaRPr lang="en-IN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9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Receiver’s Address</a:t>
            </a:r>
            <a:endParaRPr lang="en-IN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9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Subject: (Mention the reason for complaint)</a:t>
            </a:r>
            <a:endParaRPr lang="en-IN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9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Salutations (Dear/Mr./Ms.)</a:t>
            </a:r>
            <a:endParaRPr lang="en-IN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9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Body of the letter:</a:t>
            </a:r>
            <a:endParaRPr lang="en-IN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9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Introduction</a:t>
            </a:r>
            <a:endParaRPr lang="en-IN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9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Main reason to write the letter</a:t>
            </a:r>
            <a:endParaRPr lang="en-IN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9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Conclusion</a:t>
            </a:r>
            <a:endParaRPr lang="en-IN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9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Closing of letter (Yours sincerely/faithfully)</a:t>
            </a:r>
            <a:endParaRPr lang="en-IN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1950"/>
              </a:spcAft>
            </a:pPr>
            <a:r>
              <a:rPr lang="en-IN" sz="9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Signature</a:t>
            </a:r>
            <a:endParaRPr lang="en-IN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89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092C6-3441-4AE0-B98E-5781B3D54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1036"/>
          </a:xfrm>
        </p:spPr>
        <p:txBody>
          <a:bodyPr>
            <a:normAutofit fontScale="90000"/>
          </a:bodyPr>
          <a:lstStyle/>
          <a:p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    </a:t>
            </a:r>
            <a:b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b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                               </a:t>
            </a:r>
            <a:r>
              <a:rPr lang="en-US" sz="2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HOW SHOULD WE WRITE A COMPLAINT LETTER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E246A-6995-4318-B446-76D33D614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497773"/>
          </a:xfrm>
        </p:spPr>
        <p:txBody>
          <a:bodyPr>
            <a:normAutofit fontScale="92500"/>
          </a:bodyPr>
          <a:lstStyle/>
          <a:p>
            <a:r>
              <a:rPr lang="en-IN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Write  in a polite manner</a:t>
            </a:r>
          </a:p>
          <a:p>
            <a:r>
              <a:rPr lang="en-IN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Always introduce yourself</a:t>
            </a:r>
            <a:r>
              <a:rPr lang="en-IN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first if needed</a:t>
            </a:r>
            <a:endParaRPr lang="en-IN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N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Never forget to mention the </a:t>
            </a:r>
            <a:r>
              <a:rPr lang="en-IN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date of writing the letter</a:t>
            </a:r>
            <a:endParaRPr lang="en-IN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N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The letter of receiver or recipient should be properly mentioned along with </a:t>
            </a:r>
            <a:r>
              <a:rPr lang="en-IN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Pincode</a:t>
            </a:r>
            <a:r>
              <a:rPr lang="en-IN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./ ZIP Code</a:t>
            </a:r>
            <a:endParaRPr lang="en-IN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N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Mention the purpose of writing a letter in subject line.</a:t>
            </a:r>
            <a:endParaRPr lang="en-IN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N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Start the letter with a salutation or proper greeting.</a:t>
            </a:r>
            <a:endParaRPr lang="en-IN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N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Write the first paragraph by introducing yourself</a:t>
            </a:r>
            <a:r>
              <a:rPr lang="en-IN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, and then writing the purpose of writing the letter. It should be very loud and clear.</a:t>
            </a:r>
            <a:endParaRPr lang="en-IN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295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C081-AE61-437F-A65D-A20FDBF68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587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45E23-29D2-4A52-AF07-4D0D9E895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5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IN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In the second paragraph give a brief description of the complaint and what problems it is causing to you. Do not deviate from the main topic.</a:t>
            </a:r>
            <a:endParaRPr lang="en-IN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IN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The third paragraph should include the conclusion part, where you state the resolution for your problem.</a:t>
            </a:r>
            <a:endParaRPr lang="en-IN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IN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Close your letter by thanking the person for giving time to the letter.</a:t>
            </a:r>
            <a:endParaRPr lang="en-IN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IN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Check the grammar and spelling mistakes if any.</a:t>
            </a:r>
            <a:endParaRPr lang="en-IN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IN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You can highlight the important points in the letter, to grab the quick attention of the reader</a:t>
            </a:r>
            <a:r>
              <a:rPr lang="en-IN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.</a:t>
            </a:r>
            <a:endParaRPr lang="en-IN" sz="1800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0122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AA4B4-BE6D-4E4A-82C2-85712D314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493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1ABF5-5ACA-4973-83F4-B168854EE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0060"/>
            <a:ext cx="10515600" cy="5016903"/>
          </a:xfrm>
        </p:spPr>
        <p:txBody>
          <a:bodyPr/>
          <a:lstStyle/>
          <a:p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Write a letter of complaint   to the Chief Officer complaining about water logging in your area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Becomes home for   mosquitoes   / flies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They can cause diseases like Malaria/ dengue/ chicken guinea 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Causes bad smell  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Walking becomes difficult   after the water level goes down due to slush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Spoils our clothes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Damages vehicles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7022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B5BAC-DF4D-47DD-BF5A-D4C28E265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218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1AECB-D573-4A0A-A898-818323C73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2890"/>
            <a:ext cx="10515600" cy="489407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Problems due to the bad condition (  pot holes) of the main road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     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Water gets   collected   in the pot holes and causes accidents    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      Damages vehicles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       Old people   get back pain	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      Slows down traffic   and time is   wasted.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     Causes pollution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33534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79A3C-1E48-4F05-99B9-C119BF930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587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42DD6-914A-4326-A45C-ABD2AD075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1004"/>
            <a:ext cx="10515600" cy="4975959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Problem of stray dogs your area                 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                                                                                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They   bark at night.  Disturbs sleep. / studies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 They   attack    children and people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 They make the street dirty   by   spreading   garbage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they run after people on two –wheelers and cause accidents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                                                                                                 From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12159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469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                  BCA ENGLISH (US01ABCA01) </vt:lpstr>
      <vt:lpstr>What  are Complaint Letters?</vt:lpstr>
      <vt:lpstr>Format of the letter</vt:lpstr>
      <vt:lpstr>                                           HOW SHOULD WE WRITE A COMPLAINT LETTER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BCA ENGLISH (US01ABCA01) </dc:title>
  <dc:creator>Dr C. R. Gurjar</dc:creator>
  <cp:lastModifiedBy>Dr C. R. Gurjar</cp:lastModifiedBy>
  <cp:revision>7</cp:revision>
  <dcterms:created xsi:type="dcterms:W3CDTF">2020-10-28T02:09:04Z</dcterms:created>
  <dcterms:modified xsi:type="dcterms:W3CDTF">2020-10-28T12:42:36Z</dcterms:modified>
</cp:coreProperties>
</file>